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96" r:id="rId4"/>
    <p:sldId id="259" r:id="rId5"/>
    <p:sldId id="261" r:id="rId6"/>
    <p:sldId id="297" r:id="rId7"/>
    <p:sldId id="263" r:id="rId8"/>
    <p:sldId id="264" r:id="rId9"/>
    <p:sldId id="292" r:id="rId10"/>
    <p:sldId id="267" r:id="rId11"/>
    <p:sldId id="293" r:id="rId12"/>
    <p:sldId id="266" r:id="rId13"/>
    <p:sldId id="295" r:id="rId14"/>
    <p:sldId id="268" r:id="rId15"/>
    <p:sldId id="269" r:id="rId16"/>
    <p:sldId id="298" r:id="rId17"/>
    <p:sldId id="299" r:id="rId18"/>
    <p:sldId id="300" r:id="rId19"/>
    <p:sldId id="301" r:id="rId20"/>
    <p:sldId id="30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72" autoAdjust="0"/>
    <p:restoredTop sz="94660"/>
  </p:normalViewPr>
  <p:slideViewPr>
    <p:cSldViewPr>
      <p:cViewPr varScale="1">
        <p:scale>
          <a:sx n="106" d="100"/>
          <a:sy n="106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E7EAC-FF3A-4121-ADBB-CA8904E5C746}" type="doc">
      <dgm:prSet loTypeId="urn:microsoft.com/office/officeart/2005/8/layout/pyramid3" loCatId="pyramid" qsTypeId="urn:microsoft.com/office/officeart/2005/8/quickstyle/simple1#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FCED446-BFAD-4989-8A7A-DA20F567FCD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духовность    </a:t>
          </a:r>
        </a:p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7C19FF24-574C-496E-AEF0-0C253DAED8E5}" type="parTrans" cxnId="{E4C8007B-4801-4852-824E-4C24CC7EB8FD}">
      <dgm:prSet/>
      <dgm:spPr/>
      <dgm:t>
        <a:bodyPr/>
        <a:lstStyle/>
        <a:p>
          <a:endParaRPr lang="ru-RU"/>
        </a:p>
      </dgm:t>
    </dgm:pt>
    <dgm:pt modelId="{BD6D55A2-8A22-4781-8E86-72D1710EDC70}" type="sibTrans" cxnId="{E4C8007B-4801-4852-824E-4C24CC7EB8FD}">
      <dgm:prSet/>
      <dgm:spPr/>
      <dgm:t>
        <a:bodyPr/>
        <a:lstStyle/>
        <a:p>
          <a:endParaRPr lang="ru-RU"/>
        </a:p>
      </dgm:t>
    </dgm:pt>
    <dgm:pt modelId="{68225B34-29E2-4744-A292-846C28A97BFC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мораль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983A329C-C5C6-4A84-B153-0F3A5E01B52D}" type="parTrans" cxnId="{C0B851CA-E581-44F3-93D2-4007A7D7B51A}">
      <dgm:prSet/>
      <dgm:spPr/>
      <dgm:t>
        <a:bodyPr/>
        <a:lstStyle/>
        <a:p>
          <a:endParaRPr lang="ru-RU"/>
        </a:p>
      </dgm:t>
    </dgm:pt>
    <dgm:pt modelId="{578D1EDE-6E99-4696-BB79-58B18D137F9E}" type="sibTrans" cxnId="{C0B851CA-E581-44F3-93D2-4007A7D7B51A}">
      <dgm:prSet/>
      <dgm:spPr/>
      <dgm:t>
        <a:bodyPr/>
        <a:lstStyle/>
        <a:p>
          <a:endParaRPr lang="ru-RU"/>
        </a:p>
      </dgm:t>
    </dgm:pt>
    <dgm:pt modelId="{4683131E-07FC-4260-BA47-1A714EB3C8D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любовь 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C888C74C-EB44-490F-96F4-1B993FB29DEE}" type="parTrans" cxnId="{164F4EED-7A42-458B-8972-6992B04DFEE5}">
      <dgm:prSet/>
      <dgm:spPr/>
      <dgm:t>
        <a:bodyPr/>
        <a:lstStyle/>
        <a:p>
          <a:endParaRPr lang="ru-RU"/>
        </a:p>
      </dgm:t>
    </dgm:pt>
    <dgm:pt modelId="{B58AACC9-DD99-4B7B-9FC6-4549B98DB95C}" type="sibTrans" cxnId="{164F4EED-7A42-458B-8972-6992B04DFEE5}">
      <dgm:prSet/>
      <dgm:spPr/>
      <dgm:t>
        <a:bodyPr/>
        <a:lstStyle/>
        <a:p>
          <a:endParaRPr lang="ru-RU"/>
        </a:p>
      </dgm:t>
    </dgm:pt>
    <dgm:pt modelId="{200163AA-E1AD-426E-8E89-E0C444FBC8EA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 </a:t>
          </a:r>
          <a:endParaRPr lang="ru-RU" sz="1400" dirty="0"/>
        </a:p>
      </dgm:t>
    </dgm:pt>
    <dgm:pt modelId="{C593FD08-DC73-4333-BF31-93927B317355}" type="parTrans" cxnId="{FE53E3D5-3B4A-4DC0-A237-3494547534CF}">
      <dgm:prSet/>
      <dgm:spPr/>
      <dgm:t>
        <a:bodyPr/>
        <a:lstStyle/>
        <a:p>
          <a:endParaRPr lang="ru-RU"/>
        </a:p>
      </dgm:t>
    </dgm:pt>
    <dgm:pt modelId="{E4D5E2D9-1395-45AE-9549-505300EB898E}" type="sibTrans" cxnId="{FE53E3D5-3B4A-4DC0-A237-3494547534CF}">
      <dgm:prSet/>
      <dgm:spPr/>
      <dgm:t>
        <a:bodyPr/>
        <a:lstStyle/>
        <a:p>
          <a:endParaRPr lang="ru-RU"/>
        </a:p>
      </dgm:t>
    </dgm:pt>
    <dgm:pt modelId="{40D73906-810D-4C3F-8DD0-06C958B90E81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семья </a:t>
          </a:r>
          <a:endParaRPr lang="ru-RU" sz="1400" dirty="0"/>
        </a:p>
      </dgm:t>
    </dgm:pt>
    <dgm:pt modelId="{E7143FBD-90A1-447D-AB00-940C6871914B}" type="parTrans" cxnId="{EAF8533F-D435-42CE-95A1-A9215545560F}">
      <dgm:prSet/>
      <dgm:spPr/>
      <dgm:t>
        <a:bodyPr/>
        <a:lstStyle/>
        <a:p>
          <a:endParaRPr lang="ru-RU"/>
        </a:p>
      </dgm:t>
    </dgm:pt>
    <dgm:pt modelId="{9A017C25-4062-4D08-88DB-BAB559E90A2C}" type="sibTrans" cxnId="{EAF8533F-D435-42CE-95A1-A9215545560F}">
      <dgm:prSet/>
      <dgm:spPr/>
      <dgm:t>
        <a:bodyPr/>
        <a:lstStyle/>
        <a:p>
          <a:endParaRPr lang="ru-RU"/>
        </a:p>
      </dgm:t>
    </dgm:pt>
    <dgm:pt modelId="{6CC89979-B5C8-4ADF-A1D4-600D0D5FB931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совесть 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221BDA75-015B-4C0E-A6E3-AEC0E990583A}" type="parTrans" cxnId="{50FB40BF-E999-4181-8C1D-626409C80263}">
      <dgm:prSet/>
      <dgm:spPr/>
      <dgm:t>
        <a:bodyPr/>
        <a:lstStyle/>
        <a:p>
          <a:endParaRPr lang="ru-RU"/>
        </a:p>
      </dgm:t>
    </dgm:pt>
    <dgm:pt modelId="{C856A318-ADBF-40FE-BEAE-60C02A6BE8CE}" type="sibTrans" cxnId="{50FB40BF-E999-4181-8C1D-626409C80263}">
      <dgm:prSet/>
      <dgm:spPr/>
      <dgm:t>
        <a:bodyPr/>
        <a:lstStyle/>
        <a:p>
          <a:endParaRPr lang="ru-RU"/>
        </a:p>
      </dgm:t>
    </dgm:pt>
    <dgm:pt modelId="{38C8F1C6-BA70-4DB4-8CDE-899FC7D1F131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счастье </a:t>
          </a:r>
          <a:endParaRPr lang="ru-RU" sz="1400" dirty="0"/>
        </a:p>
      </dgm:t>
    </dgm:pt>
    <dgm:pt modelId="{527AC624-9ECD-4523-B170-0CC018EEE55A}" type="parTrans" cxnId="{2CA519B6-B324-46DE-9520-07FFFE3106E5}">
      <dgm:prSet/>
      <dgm:spPr/>
      <dgm:t>
        <a:bodyPr/>
        <a:lstStyle/>
        <a:p>
          <a:endParaRPr lang="ru-RU"/>
        </a:p>
      </dgm:t>
    </dgm:pt>
    <dgm:pt modelId="{5560B4B6-D2AC-42A4-9C4F-AC6FCFFCFBB6}" type="sibTrans" cxnId="{2CA519B6-B324-46DE-9520-07FFFE3106E5}">
      <dgm:prSet/>
      <dgm:spPr/>
      <dgm:t>
        <a:bodyPr/>
        <a:lstStyle/>
        <a:p>
          <a:endParaRPr lang="ru-RU"/>
        </a:p>
      </dgm:t>
    </dgm:pt>
    <dgm:pt modelId="{802428C4-0C67-4362-9AE6-99612B33132E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</a:t>
          </a:r>
          <a:endParaRPr lang="ru-RU" sz="1400" dirty="0"/>
        </a:p>
      </dgm:t>
    </dgm:pt>
    <dgm:pt modelId="{BD6AF174-4845-4069-AA3B-E7FE9FE51784}" type="parTrans" cxnId="{FC520450-33A4-459C-8043-0EF1D5962A41}">
      <dgm:prSet/>
      <dgm:spPr/>
      <dgm:t>
        <a:bodyPr/>
        <a:lstStyle/>
        <a:p>
          <a:endParaRPr lang="ru-RU"/>
        </a:p>
      </dgm:t>
    </dgm:pt>
    <dgm:pt modelId="{94B55C21-B6EA-42C7-A460-F635DF7C6B51}" type="sibTrans" cxnId="{FC520450-33A4-459C-8043-0EF1D5962A41}">
      <dgm:prSet/>
      <dgm:spPr/>
      <dgm:t>
        <a:bodyPr/>
        <a:lstStyle/>
        <a:p>
          <a:endParaRPr lang="ru-RU"/>
        </a:p>
      </dgm:t>
    </dgm:pt>
    <dgm:pt modelId="{B66EC25F-521C-4B5E-BF03-E91ED13A2F25}">
      <dgm:prSet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смысл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жизни </a:t>
          </a:r>
          <a:endParaRPr lang="ru-RU" dirty="0"/>
        </a:p>
      </dgm:t>
    </dgm:pt>
    <dgm:pt modelId="{6C21E0C2-5E7F-4ADA-956A-714A090DD4CE}" type="parTrans" cxnId="{47F8F94E-0748-46CB-8A79-40BE6826E503}">
      <dgm:prSet/>
      <dgm:spPr/>
      <dgm:t>
        <a:bodyPr/>
        <a:lstStyle/>
        <a:p>
          <a:endParaRPr lang="ru-RU"/>
        </a:p>
      </dgm:t>
    </dgm:pt>
    <dgm:pt modelId="{33339B8E-EE8C-4BFC-870C-64D33D3232F4}" type="sibTrans" cxnId="{47F8F94E-0748-46CB-8A79-40BE6826E503}">
      <dgm:prSet/>
      <dgm:spPr/>
      <dgm:t>
        <a:bodyPr/>
        <a:lstStyle/>
        <a:p>
          <a:endParaRPr lang="ru-RU"/>
        </a:p>
      </dgm:t>
    </dgm:pt>
    <dgm:pt modelId="{63D55D96-0561-45BE-A438-1C8858375E9B}" type="pres">
      <dgm:prSet presAssocID="{567E7EAC-FF3A-4121-ADBB-CA8904E5C7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E3C090-86C0-4244-989A-F394D7B3A974}" type="pres">
      <dgm:prSet presAssocID="{0FCED446-BFAD-4989-8A7A-DA20F567FCDD}" presName="Name8" presStyleCnt="0"/>
      <dgm:spPr/>
    </dgm:pt>
    <dgm:pt modelId="{D0827913-6750-4733-AB7A-627A4D27F88B}" type="pres">
      <dgm:prSet presAssocID="{0FCED446-BFAD-4989-8A7A-DA20F567FCDD}" presName="level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59F7E-0121-4870-BAA9-5FB8C90AFF3C}" type="pres">
      <dgm:prSet presAssocID="{0FCED446-BFAD-4989-8A7A-DA20F567FC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43EB3-392A-4F6F-B8B5-97CEC71BB1FD}" type="pres">
      <dgm:prSet presAssocID="{68225B34-29E2-4744-A292-846C28A97BFC}" presName="Name8" presStyleCnt="0"/>
      <dgm:spPr/>
    </dgm:pt>
    <dgm:pt modelId="{A4ACE41E-C9B5-4B34-B77B-53667C010C69}" type="pres">
      <dgm:prSet presAssocID="{68225B34-29E2-4744-A292-846C28A97BFC}" presName="level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FC8CA-6436-493D-B8BA-E5551AC03A8C}" type="pres">
      <dgm:prSet presAssocID="{68225B34-29E2-4744-A292-846C28A97B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B76DC-BF9C-469E-9A15-892EED1D3217}" type="pres">
      <dgm:prSet presAssocID="{4683131E-07FC-4260-BA47-1A714EB3C8DE}" presName="Name8" presStyleCnt="0"/>
      <dgm:spPr/>
    </dgm:pt>
    <dgm:pt modelId="{CE1708A2-B2EB-4C6D-82D0-81AABD5EC46F}" type="pres">
      <dgm:prSet presAssocID="{4683131E-07FC-4260-BA47-1A714EB3C8DE}" presName="level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D2AB8-6952-4C8D-AC08-5DF23C6FC2B4}" type="pres">
      <dgm:prSet presAssocID="{4683131E-07FC-4260-BA47-1A714EB3C8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7D227-DBFA-45C4-A04F-5902F1C14DAD}" type="pres">
      <dgm:prSet presAssocID="{200163AA-E1AD-426E-8E89-E0C444FBC8EA}" presName="Name8" presStyleCnt="0"/>
      <dgm:spPr/>
    </dgm:pt>
    <dgm:pt modelId="{BE51DE2C-F767-4BA4-A45C-A477CD970CD2}" type="pres">
      <dgm:prSet presAssocID="{200163AA-E1AD-426E-8E89-E0C444FBC8EA}" presName="level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02BFB-1508-46E1-A34E-6DE95E9E70E6}" type="pres">
      <dgm:prSet presAssocID="{200163AA-E1AD-426E-8E89-E0C444FBC8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C0662-EB2D-4E02-8D81-EF23576CF261}" type="pres">
      <dgm:prSet presAssocID="{40D73906-810D-4C3F-8DD0-06C958B90E81}" presName="Name8" presStyleCnt="0"/>
      <dgm:spPr/>
    </dgm:pt>
    <dgm:pt modelId="{BF039FF1-9A52-4686-BE32-C2598EAB4FB6}" type="pres">
      <dgm:prSet presAssocID="{40D73906-810D-4C3F-8DD0-06C958B90E81}" presName="level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26092-CEBF-4286-A915-A09D85F5B64C}" type="pres">
      <dgm:prSet presAssocID="{40D73906-810D-4C3F-8DD0-06C958B90E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6087B-0F73-4519-BDC3-FB387FC84BAF}" type="pres">
      <dgm:prSet presAssocID="{6CC89979-B5C8-4ADF-A1D4-600D0D5FB931}" presName="Name8" presStyleCnt="0"/>
      <dgm:spPr/>
    </dgm:pt>
    <dgm:pt modelId="{2141EC53-432A-4D49-AB49-1033254E9CCD}" type="pres">
      <dgm:prSet presAssocID="{6CC89979-B5C8-4ADF-A1D4-600D0D5FB931}" presName="level" presStyleLbl="node1" presStyleIdx="5" presStyleCnt="9" custScaleX="1044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EAB24-6D14-42A6-9B4B-047FA2EFCA2D}" type="pres">
      <dgm:prSet presAssocID="{6CC89979-B5C8-4ADF-A1D4-600D0D5FB9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CF3BA-1322-4E28-A6FD-56519AF482FC}" type="pres">
      <dgm:prSet presAssocID="{38C8F1C6-BA70-4DB4-8CDE-899FC7D1F131}" presName="Name8" presStyleCnt="0"/>
      <dgm:spPr/>
    </dgm:pt>
    <dgm:pt modelId="{E4B86FD4-6143-47B0-92FE-C69757E1C133}" type="pres">
      <dgm:prSet presAssocID="{38C8F1C6-BA70-4DB4-8CDE-899FC7D1F131}" presName="level" presStyleLbl="node1" presStyleIdx="6" presStyleCnt="9" custScaleX="1110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2A5F5-F94E-443E-A468-F8D8C49AC954}" type="pres">
      <dgm:prSet presAssocID="{38C8F1C6-BA70-4DB4-8CDE-899FC7D1F1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B2B9B-22B9-47C2-95E7-63C2001FB847}" type="pres">
      <dgm:prSet presAssocID="{802428C4-0C67-4362-9AE6-99612B33132E}" presName="Name8" presStyleCnt="0"/>
      <dgm:spPr/>
    </dgm:pt>
    <dgm:pt modelId="{E9257F70-B5B7-4A8D-976D-9AE2CBC0396A}" type="pres">
      <dgm:prSet presAssocID="{802428C4-0C67-4362-9AE6-99612B33132E}" presName="level" presStyleLbl="node1" presStyleIdx="7" presStyleCnt="9" custScaleX="130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8021E-0155-455E-9759-217FAC86A4E4}" type="pres">
      <dgm:prSet presAssocID="{802428C4-0C67-4362-9AE6-99612B3313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0EC3A-3A80-484D-9999-2A17C69369A9}" type="pres">
      <dgm:prSet presAssocID="{B66EC25F-521C-4B5E-BF03-E91ED13A2F25}" presName="Name8" presStyleCnt="0"/>
      <dgm:spPr/>
    </dgm:pt>
    <dgm:pt modelId="{6214F7B4-BF76-4BB1-A4E9-1B069E8E7573}" type="pres">
      <dgm:prSet presAssocID="{B66EC25F-521C-4B5E-BF03-E91ED13A2F25}" presName="level" presStyleLbl="node1" presStyleIdx="8" presStyleCnt="9" custScaleX="1676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A099C-A1C1-4B8A-9B5E-8D8C876185EE}" type="pres">
      <dgm:prSet presAssocID="{B66EC25F-521C-4B5E-BF03-E91ED13A2F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35C6E2-1A34-4958-9728-DA2BBA9C36DD}" type="presOf" srcId="{6CC89979-B5C8-4ADF-A1D4-600D0D5FB931}" destId="{53EEAB24-6D14-42A6-9B4B-047FA2EFCA2D}" srcOrd="1" destOrd="0" presId="urn:microsoft.com/office/officeart/2005/8/layout/pyramid3"/>
    <dgm:cxn modelId="{5CDA8E8C-5176-468A-BDE5-6D908067F34B}" type="presOf" srcId="{200163AA-E1AD-426E-8E89-E0C444FBC8EA}" destId="{83502BFB-1508-46E1-A34E-6DE95E9E70E6}" srcOrd="1" destOrd="0" presId="urn:microsoft.com/office/officeart/2005/8/layout/pyramid3"/>
    <dgm:cxn modelId="{3EBC8389-96D5-404D-80B7-7334ADFF103F}" type="presOf" srcId="{B66EC25F-521C-4B5E-BF03-E91ED13A2F25}" destId="{6214F7B4-BF76-4BB1-A4E9-1B069E8E7573}" srcOrd="0" destOrd="0" presId="urn:microsoft.com/office/officeart/2005/8/layout/pyramid3"/>
    <dgm:cxn modelId="{50FB40BF-E999-4181-8C1D-626409C80263}" srcId="{567E7EAC-FF3A-4121-ADBB-CA8904E5C746}" destId="{6CC89979-B5C8-4ADF-A1D4-600D0D5FB931}" srcOrd="5" destOrd="0" parTransId="{221BDA75-015B-4C0E-A6E3-AEC0E990583A}" sibTransId="{C856A318-ADBF-40FE-BEAE-60C02A6BE8CE}"/>
    <dgm:cxn modelId="{164F4EED-7A42-458B-8972-6992B04DFEE5}" srcId="{567E7EAC-FF3A-4121-ADBB-CA8904E5C746}" destId="{4683131E-07FC-4260-BA47-1A714EB3C8DE}" srcOrd="2" destOrd="0" parTransId="{C888C74C-EB44-490F-96F4-1B993FB29DEE}" sibTransId="{B58AACC9-DD99-4B7B-9FC6-4549B98DB95C}"/>
    <dgm:cxn modelId="{FC520450-33A4-459C-8043-0EF1D5962A41}" srcId="{567E7EAC-FF3A-4121-ADBB-CA8904E5C746}" destId="{802428C4-0C67-4362-9AE6-99612B33132E}" srcOrd="7" destOrd="0" parTransId="{BD6AF174-4845-4069-AA3B-E7FE9FE51784}" sibTransId="{94B55C21-B6EA-42C7-A460-F635DF7C6B51}"/>
    <dgm:cxn modelId="{5DD9B81C-1E86-49C9-A2FE-5BC7613EB08A}" type="presOf" srcId="{802428C4-0C67-4362-9AE6-99612B33132E}" destId="{E9257F70-B5B7-4A8D-976D-9AE2CBC0396A}" srcOrd="0" destOrd="0" presId="urn:microsoft.com/office/officeart/2005/8/layout/pyramid3"/>
    <dgm:cxn modelId="{47F8F94E-0748-46CB-8A79-40BE6826E503}" srcId="{567E7EAC-FF3A-4121-ADBB-CA8904E5C746}" destId="{B66EC25F-521C-4B5E-BF03-E91ED13A2F25}" srcOrd="8" destOrd="0" parTransId="{6C21E0C2-5E7F-4ADA-956A-714A090DD4CE}" sibTransId="{33339B8E-EE8C-4BFC-870C-64D33D3232F4}"/>
    <dgm:cxn modelId="{7DCF0F22-FDCA-4A64-A35D-CAF13B153A3E}" type="presOf" srcId="{0FCED446-BFAD-4989-8A7A-DA20F567FCDD}" destId="{D0827913-6750-4733-AB7A-627A4D27F88B}" srcOrd="0" destOrd="0" presId="urn:microsoft.com/office/officeart/2005/8/layout/pyramid3"/>
    <dgm:cxn modelId="{287D04D9-D9E8-416B-BC71-78DA0D254466}" type="presOf" srcId="{802428C4-0C67-4362-9AE6-99612B33132E}" destId="{7DA8021E-0155-455E-9759-217FAC86A4E4}" srcOrd="1" destOrd="0" presId="urn:microsoft.com/office/officeart/2005/8/layout/pyramid3"/>
    <dgm:cxn modelId="{C0B851CA-E581-44F3-93D2-4007A7D7B51A}" srcId="{567E7EAC-FF3A-4121-ADBB-CA8904E5C746}" destId="{68225B34-29E2-4744-A292-846C28A97BFC}" srcOrd="1" destOrd="0" parTransId="{983A329C-C5C6-4A84-B153-0F3A5E01B52D}" sibTransId="{578D1EDE-6E99-4696-BB79-58B18D137F9E}"/>
    <dgm:cxn modelId="{E4C8007B-4801-4852-824E-4C24CC7EB8FD}" srcId="{567E7EAC-FF3A-4121-ADBB-CA8904E5C746}" destId="{0FCED446-BFAD-4989-8A7A-DA20F567FCDD}" srcOrd="0" destOrd="0" parTransId="{7C19FF24-574C-496E-AEF0-0C253DAED8E5}" sibTransId="{BD6D55A2-8A22-4781-8E86-72D1710EDC70}"/>
    <dgm:cxn modelId="{DDBE515E-9B3D-4D5E-9FE8-68147FCB47B2}" type="presOf" srcId="{0FCED446-BFAD-4989-8A7A-DA20F567FCDD}" destId="{50B59F7E-0121-4870-BAA9-5FB8C90AFF3C}" srcOrd="1" destOrd="0" presId="urn:microsoft.com/office/officeart/2005/8/layout/pyramid3"/>
    <dgm:cxn modelId="{2CA519B6-B324-46DE-9520-07FFFE3106E5}" srcId="{567E7EAC-FF3A-4121-ADBB-CA8904E5C746}" destId="{38C8F1C6-BA70-4DB4-8CDE-899FC7D1F131}" srcOrd="6" destOrd="0" parTransId="{527AC624-9ECD-4523-B170-0CC018EEE55A}" sibTransId="{5560B4B6-D2AC-42A4-9C4F-AC6FCFFCFBB6}"/>
    <dgm:cxn modelId="{13855D6C-3EE1-4663-9F48-00A4F90F1C60}" type="presOf" srcId="{38C8F1C6-BA70-4DB4-8CDE-899FC7D1F131}" destId="{B772A5F5-F94E-443E-A468-F8D8C49AC954}" srcOrd="1" destOrd="0" presId="urn:microsoft.com/office/officeart/2005/8/layout/pyramid3"/>
    <dgm:cxn modelId="{F3E75337-3116-4D68-B25F-C429A04FE989}" type="presOf" srcId="{68225B34-29E2-4744-A292-846C28A97BFC}" destId="{7ECFC8CA-6436-493D-B8BA-E5551AC03A8C}" srcOrd="1" destOrd="0" presId="urn:microsoft.com/office/officeart/2005/8/layout/pyramid3"/>
    <dgm:cxn modelId="{EAF8533F-D435-42CE-95A1-A9215545560F}" srcId="{567E7EAC-FF3A-4121-ADBB-CA8904E5C746}" destId="{40D73906-810D-4C3F-8DD0-06C958B90E81}" srcOrd="4" destOrd="0" parTransId="{E7143FBD-90A1-447D-AB00-940C6871914B}" sibTransId="{9A017C25-4062-4D08-88DB-BAB559E90A2C}"/>
    <dgm:cxn modelId="{E793B6F0-428B-484E-8CA3-2F3119F6A988}" type="presOf" srcId="{68225B34-29E2-4744-A292-846C28A97BFC}" destId="{A4ACE41E-C9B5-4B34-B77B-53667C010C69}" srcOrd="0" destOrd="0" presId="urn:microsoft.com/office/officeart/2005/8/layout/pyramid3"/>
    <dgm:cxn modelId="{160FB49D-92AE-49B3-A973-C55C715C80B6}" type="presOf" srcId="{40D73906-810D-4C3F-8DD0-06C958B90E81}" destId="{EE526092-CEBF-4286-A915-A09D85F5B64C}" srcOrd="1" destOrd="0" presId="urn:microsoft.com/office/officeart/2005/8/layout/pyramid3"/>
    <dgm:cxn modelId="{772F0224-31CB-4DD3-8E2F-87253269A57F}" type="presOf" srcId="{200163AA-E1AD-426E-8E89-E0C444FBC8EA}" destId="{BE51DE2C-F767-4BA4-A45C-A477CD970CD2}" srcOrd="0" destOrd="0" presId="urn:microsoft.com/office/officeart/2005/8/layout/pyramid3"/>
    <dgm:cxn modelId="{DE30ED06-93DF-4AD2-BEEF-8A6F13E91B41}" type="presOf" srcId="{567E7EAC-FF3A-4121-ADBB-CA8904E5C746}" destId="{63D55D96-0561-45BE-A438-1C8858375E9B}" srcOrd="0" destOrd="0" presId="urn:microsoft.com/office/officeart/2005/8/layout/pyramid3"/>
    <dgm:cxn modelId="{D71A40EF-AD11-4BAE-AC3A-549CB1451C86}" type="presOf" srcId="{4683131E-07FC-4260-BA47-1A714EB3C8DE}" destId="{CE1708A2-B2EB-4C6D-82D0-81AABD5EC46F}" srcOrd="0" destOrd="0" presId="urn:microsoft.com/office/officeart/2005/8/layout/pyramid3"/>
    <dgm:cxn modelId="{6077C50A-4B36-4176-A683-EA0997EFECC4}" type="presOf" srcId="{6CC89979-B5C8-4ADF-A1D4-600D0D5FB931}" destId="{2141EC53-432A-4D49-AB49-1033254E9CCD}" srcOrd="0" destOrd="0" presId="urn:microsoft.com/office/officeart/2005/8/layout/pyramid3"/>
    <dgm:cxn modelId="{E119C2B2-CF73-4F67-B016-DF716F57A968}" type="presOf" srcId="{4683131E-07FC-4260-BA47-1A714EB3C8DE}" destId="{817D2AB8-6952-4C8D-AC08-5DF23C6FC2B4}" srcOrd="1" destOrd="0" presId="urn:microsoft.com/office/officeart/2005/8/layout/pyramid3"/>
    <dgm:cxn modelId="{82ABDA18-4096-4C2D-AB6D-76DF652003A0}" type="presOf" srcId="{38C8F1C6-BA70-4DB4-8CDE-899FC7D1F131}" destId="{E4B86FD4-6143-47B0-92FE-C69757E1C133}" srcOrd="0" destOrd="0" presId="urn:microsoft.com/office/officeart/2005/8/layout/pyramid3"/>
    <dgm:cxn modelId="{BCB00FAC-7E7C-43CC-AD1A-ED097DBE8B6A}" type="presOf" srcId="{B66EC25F-521C-4B5E-BF03-E91ED13A2F25}" destId="{91BA099C-A1C1-4B8A-9B5E-8D8C876185EE}" srcOrd="1" destOrd="0" presId="urn:microsoft.com/office/officeart/2005/8/layout/pyramid3"/>
    <dgm:cxn modelId="{2619D614-8F5D-4F9A-A690-4986FDF08DFE}" type="presOf" srcId="{40D73906-810D-4C3F-8DD0-06C958B90E81}" destId="{BF039FF1-9A52-4686-BE32-C2598EAB4FB6}" srcOrd="0" destOrd="0" presId="urn:microsoft.com/office/officeart/2005/8/layout/pyramid3"/>
    <dgm:cxn modelId="{FE53E3D5-3B4A-4DC0-A237-3494547534CF}" srcId="{567E7EAC-FF3A-4121-ADBB-CA8904E5C746}" destId="{200163AA-E1AD-426E-8E89-E0C444FBC8EA}" srcOrd="3" destOrd="0" parTransId="{C593FD08-DC73-4333-BF31-93927B317355}" sibTransId="{E4D5E2D9-1395-45AE-9549-505300EB898E}"/>
    <dgm:cxn modelId="{89FEA107-0B89-428E-BCC2-1D303B85D05F}" type="presParOf" srcId="{63D55D96-0561-45BE-A438-1C8858375E9B}" destId="{58E3C090-86C0-4244-989A-F394D7B3A974}" srcOrd="0" destOrd="0" presId="urn:microsoft.com/office/officeart/2005/8/layout/pyramid3"/>
    <dgm:cxn modelId="{2A37A594-6DC9-430E-9424-276F0EB6CD61}" type="presParOf" srcId="{58E3C090-86C0-4244-989A-F394D7B3A974}" destId="{D0827913-6750-4733-AB7A-627A4D27F88B}" srcOrd="0" destOrd="0" presId="urn:microsoft.com/office/officeart/2005/8/layout/pyramid3"/>
    <dgm:cxn modelId="{7296387A-857F-47C2-BB0F-89124C2D9A1E}" type="presParOf" srcId="{58E3C090-86C0-4244-989A-F394D7B3A974}" destId="{50B59F7E-0121-4870-BAA9-5FB8C90AFF3C}" srcOrd="1" destOrd="0" presId="urn:microsoft.com/office/officeart/2005/8/layout/pyramid3"/>
    <dgm:cxn modelId="{184DBDF8-9803-4A65-8B42-C6A6E94E3D99}" type="presParOf" srcId="{63D55D96-0561-45BE-A438-1C8858375E9B}" destId="{8D443EB3-392A-4F6F-B8B5-97CEC71BB1FD}" srcOrd="1" destOrd="0" presId="urn:microsoft.com/office/officeart/2005/8/layout/pyramid3"/>
    <dgm:cxn modelId="{25ED9159-14B4-4895-9D1F-99BB4B79D907}" type="presParOf" srcId="{8D443EB3-392A-4F6F-B8B5-97CEC71BB1FD}" destId="{A4ACE41E-C9B5-4B34-B77B-53667C010C69}" srcOrd="0" destOrd="0" presId="urn:microsoft.com/office/officeart/2005/8/layout/pyramid3"/>
    <dgm:cxn modelId="{76FD09E4-E3C2-4480-BAB1-3E9C8E75DCED}" type="presParOf" srcId="{8D443EB3-392A-4F6F-B8B5-97CEC71BB1FD}" destId="{7ECFC8CA-6436-493D-B8BA-E5551AC03A8C}" srcOrd="1" destOrd="0" presId="urn:microsoft.com/office/officeart/2005/8/layout/pyramid3"/>
    <dgm:cxn modelId="{9ED403B6-4E0F-4304-83A4-44D31C426F47}" type="presParOf" srcId="{63D55D96-0561-45BE-A438-1C8858375E9B}" destId="{9D5B76DC-BF9C-469E-9A15-892EED1D3217}" srcOrd="2" destOrd="0" presId="urn:microsoft.com/office/officeart/2005/8/layout/pyramid3"/>
    <dgm:cxn modelId="{D97EF0E7-FAFD-42A3-BAD5-69C5C4F0092E}" type="presParOf" srcId="{9D5B76DC-BF9C-469E-9A15-892EED1D3217}" destId="{CE1708A2-B2EB-4C6D-82D0-81AABD5EC46F}" srcOrd="0" destOrd="0" presId="urn:microsoft.com/office/officeart/2005/8/layout/pyramid3"/>
    <dgm:cxn modelId="{58DC2170-EC11-4B5F-86A4-A24F9815D098}" type="presParOf" srcId="{9D5B76DC-BF9C-469E-9A15-892EED1D3217}" destId="{817D2AB8-6952-4C8D-AC08-5DF23C6FC2B4}" srcOrd="1" destOrd="0" presId="urn:microsoft.com/office/officeart/2005/8/layout/pyramid3"/>
    <dgm:cxn modelId="{D0F6DDC8-F59B-4AF1-A321-E0B2FE3208EA}" type="presParOf" srcId="{63D55D96-0561-45BE-A438-1C8858375E9B}" destId="{87D7D227-DBFA-45C4-A04F-5902F1C14DAD}" srcOrd="3" destOrd="0" presId="urn:microsoft.com/office/officeart/2005/8/layout/pyramid3"/>
    <dgm:cxn modelId="{18EB3FC9-34D2-4418-ACD0-BC9F54B58F6E}" type="presParOf" srcId="{87D7D227-DBFA-45C4-A04F-5902F1C14DAD}" destId="{BE51DE2C-F767-4BA4-A45C-A477CD970CD2}" srcOrd="0" destOrd="0" presId="urn:microsoft.com/office/officeart/2005/8/layout/pyramid3"/>
    <dgm:cxn modelId="{36AF1B6A-567D-43D0-8591-1CDC43F55F6B}" type="presParOf" srcId="{87D7D227-DBFA-45C4-A04F-5902F1C14DAD}" destId="{83502BFB-1508-46E1-A34E-6DE95E9E70E6}" srcOrd="1" destOrd="0" presId="urn:microsoft.com/office/officeart/2005/8/layout/pyramid3"/>
    <dgm:cxn modelId="{5040C38B-C53A-4747-9AF9-C6B18028BFC1}" type="presParOf" srcId="{63D55D96-0561-45BE-A438-1C8858375E9B}" destId="{C5BC0662-EB2D-4E02-8D81-EF23576CF261}" srcOrd="4" destOrd="0" presId="urn:microsoft.com/office/officeart/2005/8/layout/pyramid3"/>
    <dgm:cxn modelId="{AAFF9C4D-A88D-4F62-9A48-38A94B012C44}" type="presParOf" srcId="{C5BC0662-EB2D-4E02-8D81-EF23576CF261}" destId="{BF039FF1-9A52-4686-BE32-C2598EAB4FB6}" srcOrd="0" destOrd="0" presId="urn:microsoft.com/office/officeart/2005/8/layout/pyramid3"/>
    <dgm:cxn modelId="{13C8273E-0837-40E2-AA7A-C96524ED1936}" type="presParOf" srcId="{C5BC0662-EB2D-4E02-8D81-EF23576CF261}" destId="{EE526092-CEBF-4286-A915-A09D85F5B64C}" srcOrd="1" destOrd="0" presId="urn:microsoft.com/office/officeart/2005/8/layout/pyramid3"/>
    <dgm:cxn modelId="{0CC59D45-C137-4BB3-9A53-7620E8721334}" type="presParOf" srcId="{63D55D96-0561-45BE-A438-1C8858375E9B}" destId="{4396087B-0F73-4519-BDC3-FB387FC84BAF}" srcOrd="5" destOrd="0" presId="urn:microsoft.com/office/officeart/2005/8/layout/pyramid3"/>
    <dgm:cxn modelId="{0714D88E-6E4D-4764-8958-DA45235DABA5}" type="presParOf" srcId="{4396087B-0F73-4519-BDC3-FB387FC84BAF}" destId="{2141EC53-432A-4D49-AB49-1033254E9CCD}" srcOrd="0" destOrd="0" presId="urn:microsoft.com/office/officeart/2005/8/layout/pyramid3"/>
    <dgm:cxn modelId="{BD4E0831-38F3-418F-8B35-BFE56858C7CD}" type="presParOf" srcId="{4396087B-0F73-4519-BDC3-FB387FC84BAF}" destId="{53EEAB24-6D14-42A6-9B4B-047FA2EFCA2D}" srcOrd="1" destOrd="0" presId="urn:microsoft.com/office/officeart/2005/8/layout/pyramid3"/>
    <dgm:cxn modelId="{6BD5F634-BE7E-40FB-B62A-FB25EE308E5F}" type="presParOf" srcId="{63D55D96-0561-45BE-A438-1C8858375E9B}" destId="{B33CF3BA-1322-4E28-A6FD-56519AF482FC}" srcOrd="6" destOrd="0" presId="urn:microsoft.com/office/officeart/2005/8/layout/pyramid3"/>
    <dgm:cxn modelId="{A866B0AB-AAC4-48A4-86BD-7BB311A1D96A}" type="presParOf" srcId="{B33CF3BA-1322-4E28-A6FD-56519AF482FC}" destId="{E4B86FD4-6143-47B0-92FE-C69757E1C133}" srcOrd="0" destOrd="0" presId="urn:microsoft.com/office/officeart/2005/8/layout/pyramid3"/>
    <dgm:cxn modelId="{73580051-73A1-4F31-817A-7B425FD7DF58}" type="presParOf" srcId="{B33CF3BA-1322-4E28-A6FD-56519AF482FC}" destId="{B772A5F5-F94E-443E-A468-F8D8C49AC954}" srcOrd="1" destOrd="0" presId="urn:microsoft.com/office/officeart/2005/8/layout/pyramid3"/>
    <dgm:cxn modelId="{FC07650B-FFBC-4979-9FD0-2F91D9BFA2A9}" type="presParOf" srcId="{63D55D96-0561-45BE-A438-1C8858375E9B}" destId="{23EB2B9B-22B9-47C2-95E7-63C2001FB847}" srcOrd="7" destOrd="0" presId="urn:microsoft.com/office/officeart/2005/8/layout/pyramid3"/>
    <dgm:cxn modelId="{9692EA80-C9CB-4B86-BE1D-EDE7752F1B92}" type="presParOf" srcId="{23EB2B9B-22B9-47C2-95E7-63C2001FB847}" destId="{E9257F70-B5B7-4A8D-976D-9AE2CBC0396A}" srcOrd="0" destOrd="0" presId="urn:microsoft.com/office/officeart/2005/8/layout/pyramid3"/>
    <dgm:cxn modelId="{C97623C7-E622-4CA3-BA78-7EA1F3DD7876}" type="presParOf" srcId="{23EB2B9B-22B9-47C2-95E7-63C2001FB847}" destId="{7DA8021E-0155-455E-9759-217FAC86A4E4}" srcOrd="1" destOrd="0" presId="urn:microsoft.com/office/officeart/2005/8/layout/pyramid3"/>
    <dgm:cxn modelId="{95E6CF1C-5F1F-45A3-9AED-BC27104921D6}" type="presParOf" srcId="{63D55D96-0561-45BE-A438-1C8858375E9B}" destId="{8620EC3A-3A80-484D-9999-2A17C69369A9}" srcOrd="8" destOrd="0" presId="urn:microsoft.com/office/officeart/2005/8/layout/pyramid3"/>
    <dgm:cxn modelId="{AD322309-6E17-4E02-B95E-3442E1FAEBDF}" type="presParOf" srcId="{8620EC3A-3A80-484D-9999-2A17C69369A9}" destId="{6214F7B4-BF76-4BB1-A4E9-1B069E8E7573}" srcOrd="0" destOrd="0" presId="urn:microsoft.com/office/officeart/2005/8/layout/pyramid3"/>
    <dgm:cxn modelId="{3E7D072F-F75D-454B-8C68-41A7B9226DB6}" type="presParOf" srcId="{8620EC3A-3A80-484D-9999-2A17C69369A9}" destId="{91BA099C-A1C1-4B8A-9B5E-8D8C876185EE}" srcOrd="1" destOrd="0" presId="urn:microsoft.com/office/officeart/2005/8/layout/pyramid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B8B8-EDF0-4A1E-AFB3-849D31760226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4017-7BD9-4061-B19D-7A68EA9DF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4F06-241C-4822-B3E9-50C62637EFF1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BA9F-F0B5-4463-B1C3-18A5D0BE2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8000-E4A9-42A2-A4A3-04C39A24F03C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72FA0-6B35-4122-8068-6CA2EC6EC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6C8-6256-43F6-B936-1208439C04A4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2FAE-9385-439B-AF5F-583C912B2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145A-D9E6-4FEB-AB51-B4B8C442043C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BC31-1A39-4DC3-9668-6FC5B95D4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FAA0-EB22-41CB-9610-38116A8C827D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A6FD-A91D-452F-A4D2-93825CDF6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88E1-EC49-467B-BC27-022E3673B66B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8F23-5C54-4214-A9E9-04B43C2D6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BF1D-87DB-41C0-BF32-A8EF093806FC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D9C7-F3D4-44D7-A603-0C9DE0248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9EF2-1D95-4783-A0B7-74C95B267D59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256A-3B6E-4C3F-8206-4084135C7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2CB26-3FA0-431A-9070-ECE223C1AF66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911B-B3BB-4D27-8251-2F8382410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8D84-A8C6-49BE-A866-136170B9A74B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EB73-BBFC-4C11-999D-C66AFD527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99FCBF-C30A-401F-A375-138B6FEF510D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185392-08D8-4FB6-927F-F6A231060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695825"/>
            <a:ext cx="16557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187450" y="692150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Как работать с учебником?</a:t>
            </a:r>
            <a:endParaRPr lang="ru-RU" sz="3600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116013" y="1700213"/>
            <a:ext cx="6264275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326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Основы духовно–нравственной </a:t>
            </a:r>
            <a:endParaRPr lang="en-US" sz="2800" b="1">
              <a:solidFill>
                <a:srgbClr val="C326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800" b="1">
                <a:solidFill>
                  <a:srgbClr val="C326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культуры народов России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sz="2800"/>
              <a:t>                </a:t>
            </a:r>
            <a:r>
              <a:rPr lang="en-US" sz="2800"/>
              <a:t>  </a:t>
            </a:r>
            <a:r>
              <a:rPr lang="ru-RU" sz="2800"/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Учебник для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-го класса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800"/>
              <a:t>                </a:t>
            </a:r>
            <a:r>
              <a:rPr lang="en-US" sz="2800"/>
              <a:t>  </a:t>
            </a:r>
            <a:r>
              <a:rPr lang="ru-RU" sz="2800"/>
              <a:t> </a:t>
            </a:r>
            <a:r>
              <a:rPr lang="ru-RU" sz="28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Светская этика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235825" y="6308725"/>
            <a:ext cx="3352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F7F7F"/>
                </a:solidFill>
                <a:cs typeface="Arial" charset="0"/>
              </a:rPr>
              <a:t>© ООО «Баласс», 2012.</a:t>
            </a:r>
          </a:p>
        </p:txBody>
      </p:sp>
      <p:pic>
        <p:nvPicPr>
          <p:cNvPr id="13317" name="Picture 2" descr="C:\Users\User\Desktop\Ира\Duhov_kultura_5kl_obl_2011  учеб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3009">
            <a:off x="2006600" y="3497263"/>
            <a:ext cx="2465388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942975"/>
            <a:ext cx="8177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Почему мы продолжаем изучать светскую этику в 5-м классе?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00113" y="3357563"/>
            <a:ext cx="705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может пригодиться в жизни?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755650" y="188913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Как работать с учебником</a:t>
            </a:r>
          </a:p>
        </p:txBody>
      </p:sp>
      <p:sp>
        <p:nvSpPr>
          <p:cNvPr id="3" name="Овал 2"/>
          <p:cNvSpPr/>
          <p:nvPr/>
        </p:nvSpPr>
        <p:spPr>
          <a:xfrm>
            <a:off x="900113" y="1268413"/>
            <a:ext cx="719137" cy="647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9613" y="13319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планировать деятельность</a:t>
            </a:r>
          </a:p>
        </p:txBody>
      </p:sp>
      <p:sp>
        <p:nvSpPr>
          <p:cNvPr id="5" name="Овал 4"/>
          <p:cNvSpPr/>
          <p:nvPr/>
        </p:nvSpPr>
        <p:spPr>
          <a:xfrm>
            <a:off x="900113" y="2146300"/>
            <a:ext cx="719137" cy="7191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2638" y="2262188"/>
            <a:ext cx="5040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работать с информацией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942975" y="3068638"/>
            <a:ext cx="676275" cy="72072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1050" y="3197225"/>
            <a:ext cx="4537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общаться</a:t>
            </a:r>
          </a:p>
        </p:txBody>
      </p:sp>
      <p:sp>
        <p:nvSpPr>
          <p:cNvPr id="9" name="Овал 8"/>
          <p:cNvSpPr/>
          <p:nvPr/>
        </p:nvSpPr>
        <p:spPr>
          <a:xfrm>
            <a:off x="942975" y="4076700"/>
            <a:ext cx="676275" cy="7207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51050" y="4149725"/>
            <a:ext cx="734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развивать качества своей личности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942975" y="4938713"/>
            <a:ext cx="749300" cy="8667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05013" y="5075238"/>
            <a:ext cx="4943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 готовый ответ в учебнике</a:t>
            </a:r>
          </a:p>
          <a:p>
            <a:pPr algn="ctr"/>
            <a:r>
              <a:rPr lang="ru-RU" sz="2800" b="1"/>
              <a:t> 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5886450"/>
            <a:ext cx="12541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1050" y="5805488"/>
            <a:ext cx="66246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жизненные задачи и проектные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476250"/>
            <a:ext cx="7561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Игра «Узнай знак или символ»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7381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3475" y="1484313"/>
            <a:ext cx="6953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852613"/>
            <a:ext cx="69532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3357563"/>
            <a:ext cx="12557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0850" y="3068638"/>
            <a:ext cx="6223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4941888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75612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Приведите примеры заданий из учебника, которые развивают различные умения. </a:t>
            </a:r>
          </a:p>
          <a:p>
            <a:pPr algn="ctr"/>
            <a:r>
              <a:rPr lang="ru-RU" sz="3200"/>
              <a:t>Зачитайте их.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13100"/>
            <a:ext cx="73818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924175"/>
            <a:ext cx="6953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3284538"/>
            <a:ext cx="69532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292600"/>
            <a:ext cx="12557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2852738"/>
            <a:ext cx="6937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4221163"/>
            <a:ext cx="738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188913"/>
            <a:ext cx="7993063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4000">
                <a:solidFill>
                  <a:srgbClr val="000000"/>
                </a:solidFill>
                <a:cs typeface="Arial" charset="0"/>
              </a:rPr>
              <a:t>         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Применяем новые знания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76350"/>
            <a:ext cx="12985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771775" y="1160463"/>
            <a:ext cx="59039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Перечитайте текст </a:t>
            </a:r>
          </a:p>
          <a:p>
            <a:pPr algn="ctr"/>
            <a:r>
              <a:rPr lang="ru-RU" sz="2400" b="1"/>
              <a:t> </a:t>
            </a:r>
            <a:r>
              <a:rPr lang="ru-RU" sz="2400" b="1" i="1">
                <a:solidFill>
                  <a:srgbClr val="FF0000"/>
                </a:solidFill>
              </a:rPr>
              <a:t>Как работать с учебником</a:t>
            </a:r>
          </a:p>
          <a:p>
            <a:pPr algn="ctr"/>
            <a:r>
              <a:rPr lang="ru-RU" sz="2400" b="1"/>
              <a:t>и представьте информацию в удобной для вас форме: в виде рисунка, плана, схемы, алгоритма, ключевых слов.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3500438"/>
            <a:ext cx="7991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1-я группа. Технология проблемного диалога. (С. 5–6.)</a:t>
            </a:r>
            <a:endParaRPr lang="ru-RU" sz="240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2-я группа. Порядок выполнения продуктивного задания. (С. 6.)</a:t>
            </a:r>
            <a:endParaRPr lang="ru-RU" sz="240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3-я группа. Что такое жизненные задачи? Что такое проект? (С. 6–7.)</a:t>
            </a:r>
            <a:endParaRPr lang="ru-RU" sz="240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4-я группа. Как работать с источниками информации? </a:t>
            </a:r>
          </a:p>
          <a:p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(С. 7.)</a:t>
            </a:r>
            <a:endParaRPr lang="ru-RU" sz="240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5-я группа. Как оценить свои учебные достижения? (С. 8.)</a:t>
            </a:r>
            <a:endParaRPr lang="ru-RU" sz="240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42875"/>
            <a:ext cx="7129463" cy="865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187450" y="214313"/>
            <a:ext cx="6048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1268413"/>
            <a:ext cx="7489825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rebuchet MS" pitchFamily="34" charset="0"/>
              <a:buAutoNum type="arabicPeriod"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Подготовьте для одноклассников викторину, кроссворд, вопросы по теме урока.</a:t>
            </a:r>
            <a:endParaRPr lang="ru-RU" sz="24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Представьте, что вам нужно объяснить ученикам начальной школы, зачем им изучать курс «Светская этика». Выберите любую форму для представления своего проекта: сочинение-рассуждение, плакат, комикс,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компьютерную презентацию, «вредный совет» (подражание Г. Остеру). </a:t>
            </a:r>
            <a:endParaRPr lang="ru-RU" sz="24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текста «Зачем мы будем учиться?» выберите самое важное, на ваш взгляд, понятие, поясните его важность. (Проиллюстрируйте, подберите пословицы, афоризмы, мудрые мысли известных людей, сочините литературное произведение на эту тему.)</a:t>
            </a:r>
            <a:endParaRPr lang="ru-RU" sz="24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1714488"/>
          <a:ext cx="6262710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42875" y="357188"/>
            <a:ext cx="8069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Какое название можно дать  пирамидке?</a:t>
            </a:r>
          </a:p>
          <a:p>
            <a:r>
              <a:rPr lang="ru-RU"/>
              <a:t>Можно ли эти понятия распределить по степени  значимости (важности):</a:t>
            </a:r>
          </a:p>
          <a:p>
            <a:r>
              <a:rPr lang="ru-RU"/>
              <a:t>что на первом месте, что на втором  и т.д.?</a:t>
            </a:r>
          </a:p>
          <a:p>
            <a:r>
              <a:rPr lang="ru-RU"/>
              <a:t>Объясните свой выбор: что самое важное для вас?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690688"/>
            <a:ext cx="79438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928688"/>
            <a:ext cx="44291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88" y="1000125"/>
            <a:ext cx="3643312" cy="214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9063" y="214313"/>
            <a:ext cx="52149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Догадались, какой этап урока? А как?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285750"/>
            <a:ext cx="4929188" cy="785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работать с источниками информации?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652588"/>
            <a:ext cx="8786813" cy="3937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1. Просмотрите  статью из учебника на с. 7 «Как работать с источниками информации?»</a:t>
            </a: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2. Сколько разных мыслей заключено в этом тексте?</a:t>
            </a: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3. Сколько в тексте абзацев?</a:t>
            </a: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4. Подчеркните ключевые слова в каждом абзаце.</a:t>
            </a: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5. Какова главная мысль каждого абзаца?</a:t>
            </a: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6. Зачем авторы учебника поместили  эту статью в свой учебник?</a:t>
            </a: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113" y="188913"/>
            <a:ext cx="7200900" cy="719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331913" y="404813"/>
            <a:ext cx="705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Определяем основной вопрос урока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067175" y="1052513"/>
            <a:ext cx="720725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6375" y="2133600"/>
            <a:ext cx="64801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Почему мы продолжаем изучать светскую этику в </a:t>
            </a:r>
          </a:p>
          <a:p>
            <a:pPr algn="ctr"/>
            <a:r>
              <a:rPr lang="ru-RU" sz="3600" b="1"/>
              <a:t>5-м классе?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2988" y="4437063"/>
            <a:ext cx="633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Как это может пригодиться в жизни?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928688" y="1500188"/>
            <a:ext cx="2928937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00063" y="285750"/>
            <a:ext cx="8358187" cy="635793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903E00"/>
                </a:solidFill>
                <a:cs typeface="Arial" charset="0"/>
              </a:rPr>
              <a:t> Если бы я был автором учебника, то …</a:t>
            </a:r>
          </a:p>
          <a:p>
            <a:pPr>
              <a:buFont typeface="Wingdings" pitchFamily="2" charset="2"/>
              <a:buChar char="Ø"/>
            </a:pPr>
            <a:endParaRPr lang="ru-RU">
              <a:solidFill>
                <a:srgbClr val="903E00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903E00"/>
                </a:solidFill>
                <a:cs typeface="Arial" charset="0"/>
              </a:rPr>
              <a:t> Если бы я иллюстрировал учебник, то …</a:t>
            </a:r>
          </a:p>
          <a:p>
            <a:pPr>
              <a:buFont typeface="Wingdings" pitchFamily="2" charset="2"/>
              <a:buChar char="Ø"/>
            </a:pPr>
            <a:endParaRPr lang="ru-RU">
              <a:solidFill>
                <a:srgbClr val="903E00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903E00"/>
                </a:solidFill>
                <a:cs typeface="Arial" charset="0"/>
              </a:rPr>
              <a:t> Если бы я был учителем 5-го класса, …</a:t>
            </a:r>
          </a:p>
          <a:p>
            <a:pPr algn="ctr"/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00188" y="1214438"/>
            <a:ext cx="6429375" cy="92868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 следующие мысли: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14688" y="6072188"/>
            <a:ext cx="50736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Догадались, о каком учебнике идёт речь?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57188"/>
            <a:ext cx="34559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8313" y="4149725"/>
            <a:ext cx="4391025" cy="2087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ОСНОВЫ ДУХОВНО-НРАВСТВЕННОЙ КУЛЬТУРЫ НАРОДОВ РОССИИ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5600" y="4365625"/>
            <a:ext cx="3203575" cy="143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СВЕТСКАЯ ЭТИКА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4932363" y="4724400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=</a:t>
            </a:r>
          </a:p>
        </p:txBody>
      </p:sp>
      <p:pic>
        <p:nvPicPr>
          <p:cNvPr id="15365" name="Picture 2" descr="C:\Users\User\Desktop\Ира\Duhov_kultura_5kl_obl_2011  учеб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8818">
            <a:off x="3005138" y="122238"/>
            <a:ext cx="36036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3779838" y="4221163"/>
            <a:ext cx="2376487" cy="18716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00563" y="4292600"/>
            <a:ext cx="1943100" cy="2160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11413" y="476250"/>
            <a:ext cx="396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Светская этика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4975" y="1374775"/>
            <a:ext cx="79200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3148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Светский</a:t>
            </a:r>
            <a:r>
              <a:rPr lang="ru-RU" sz="4000" i="1">
                <a:solidFill>
                  <a:srgbClr val="31489F"/>
                </a:solidFill>
              </a:rPr>
              <a:t> </a:t>
            </a:r>
            <a:r>
              <a:rPr lang="ru-RU" sz="4000">
                <a:solidFill>
                  <a:srgbClr val="31489F"/>
                </a:solidFill>
              </a:rPr>
              <a:t>— </a:t>
            </a:r>
            <a:r>
              <a:rPr lang="ru-RU" sz="2800"/>
              <a:t>устроенный не по обычаям какой–либо религии или церкви, а по общегосударственным гражданским правилам.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3452813"/>
            <a:ext cx="82407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Этика</a:t>
            </a:r>
            <a:r>
              <a:rPr lang="ru-RU" sz="4000" i="1">
                <a:solidFill>
                  <a:srgbClr val="7030A0"/>
                </a:solidFill>
              </a:rPr>
              <a:t> — </a:t>
            </a:r>
            <a:r>
              <a:rPr lang="ru-RU" sz="2800"/>
              <a:t>учение о нравственности и морали, правильном и достойном поведении.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-149225"/>
            <a:ext cx="38925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духовность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добро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зло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культура       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             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семья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нравственность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          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совесть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справедливость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смысл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49275"/>
            <a:ext cx="12985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25" y="2143125"/>
            <a:ext cx="38385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Встречались ли вы с этими понятиями в жизни?</a:t>
            </a:r>
          </a:p>
          <a:p>
            <a:pPr>
              <a:buFont typeface="Arial" charset="0"/>
              <a:buNone/>
            </a:pPr>
            <a:r>
              <a:rPr lang="ru-RU" sz="2400">
                <a:solidFill>
                  <a:srgbClr val="7030A0"/>
                </a:solidFill>
                <a:latin typeface="Times New Roman" pitchFamily="18" charset="0"/>
              </a:rPr>
              <a:t>  </a:t>
            </a: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фразы с использованием этих слов вы слышали или читали?</a:t>
            </a:r>
          </a:p>
          <a:p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каких ситуациях? </a:t>
            </a:r>
            <a:endParaRPr lang="ru-RU" sz="240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62513" y="4143375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57750" y="228600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59338" y="3000375"/>
            <a:ext cx="214312" cy="21431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214313"/>
            <a:ext cx="71643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 ли все  эти понятия  нарисовать или изобразить картинками?</a:t>
            </a:r>
          </a:p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 вы подписали под этими картинками?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F:\Ира\добро и зло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86125"/>
            <a:ext cx="1643063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F:\Ира\добро и зло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214438"/>
            <a:ext cx="1603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F:\Ира\добро и зло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571875"/>
            <a:ext cx="16430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1143000"/>
            <a:ext cx="1857375" cy="1754188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духовность   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добро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зло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культура   смысл жизни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50" y="1000125"/>
            <a:ext cx="2214563" cy="2032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             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семья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нравственность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          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совесть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справедливость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88" y="6429375"/>
            <a:ext cx="1643062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…………..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88" y="4214813"/>
            <a:ext cx="1643062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…………..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5857875"/>
            <a:ext cx="1643063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…………..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6286500"/>
            <a:ext cx="1643063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…………..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75" y="2500313"/>
            <a:ext cx="1643063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…………..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5" y="3000375"/>
            <a:ext cx="1643063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…………..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29438" y="5143500"/>
            <a:ext cx="1643062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…………..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3" y="4857750"/>
            <a:ext cx="1643062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…………..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50" y="4357688"/>
            <a:ext cx="1643063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…………..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48" name="Picture 5" descr="F:\Ира\культур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571875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6" descr="F:\Ира\национальност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142875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7" descr="F:\Ира\совесть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5072063"/>
            <a:ext cx="15716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8" descr="F:\Ира\хорово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4929188"/>
            <a:ext cx="17033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9" descr="F:\Ира\семья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0" y="5214938"/>
            <a:ext cx="1714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10" descr="F:\Ира\весы-справедливость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50" y="3000375"/>
            <a:ext cx="1504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333375"/>
            <a:ext cx="324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</a:rPr>
              <a:t>Р.Н. Бунеев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41400"/>
            <a:ext cx="2859088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75" y="2890838"/>
            <a:ext cx="285273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98988" y="395288"/>
            <a:ext cx="3297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</a:rPr>
              <a:t>Д.Д. Данилов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5788" y="1041400"/>
            <a:ext cx="28590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4913" y="3178175"/>
            <a:ext cx="2859087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936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403350" y="404813"/>
            <a:ext cx="669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Совместное открытие знаний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92275" y="1989138"/>
            <a:ext cx="305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Работа в группах</a:t>
            </a:r>
            <a:endParaRPr lang="ru-RU" sz="2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341438"/>
            <a:ext cx="1804987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3141663"/>
            <a:ext cx="85693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AutoNum type="arabicPeriod"/>
            </a:pPr>
            <a:r>
              <a:rPr lang="ru-RU" sz="3600">
                <a:solidFill>
                  <a:srgbClr val="7030A0"/>
                </a:solidFill>
              </a:rPr>
              <a:t> Назовите по оглавлению каждую главу учебника.</a:t>
            </a:r>
          </a:p>
          <a:p>
            <a:pPr>
              <a:buFontTx/>
              <a:buAutoNum type="arabicPeriod"/>
            </a:pPr>
            <a:r>
              <a:rPr lang="ru-RU" sz="3600">
                <a:solidFill>
                  <a:srgbClr val="7030A0"/>
                </a:solidFill>
              </a:rPr>
              <a:t>Подумайте, о чём может  рассказать каждая глава.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09688"/>
            <a:ext cx="3960812" cy="50927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77938"/>
            <a:ext cx="3816350" cy="524668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39750" y="115888"/>
            <a:ext cx="58531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Сравните оглавления учебников 4-го и 5-го класса.</a:t>
            </a:r>
          </a:p>
          <a:p>
            <a:pPr>
              <a:buFont typeface="Arial" charset="0"/>
              <a:buChar char="•"/>
            </a:pPr>
            <a:r>
              <a:rPr lang="ru-RU"/>
              <a:t> Есть ли похожие темы?</a:t>
            </a:r>
          </a:p>
          <a:p>
            <a:pPr>
              <a:buFont typeface="Arial" charset="0"/>
              <a:buChar char="•"/>
            </a:pPr>
            <a:r>
              <a:rPr lang="ru-RU"/>
              <a:t> Какой вывод можно сделать?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1268413"/>
            <a:ext cx="1152525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ru-RU" sz="1400"/>
              <a:t>4-й класс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9563" y="1268413"/>
            <a:ext cx="1152525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ru-RU" sz="1400"/>
              <a:t>5-й класс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1 ур 5 кл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1 ур 5 кл</Template>
  <TotalTime>275</TotalTime>
  <Words>491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Trebuchet MS</vt:lpstr>
      <vt:lpstr>Arial</vt:lpstr>
      <vt:lpstr>Georgia</vt:lpstr>
      <vt:lpstr>Calibri</vt:lpstr>
      <vt:lpstr>Times New Roman</vt:lpstr>
      <vt:lpstr>Wingdings</vt:lpstr>
      <vt:lpstr>презентация 1 ур 5 кл</vt:lpstr>
      <vt:lpstr>презентация 1 ур 5 кл</vt:lpstr>
      <vt:lpstr>презентация 1 ур 5 кл</vt:lpstr>
      <vt:lpstr>презентация 1 ур 5 кл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26</cp:revision>
  <dcterms:created xsi:type="dcterms:W3CDTF">2012-09-20T17:55:21Z</dcterms:created>
  <dcterms:modified xsi:type="dcterms:W3CDTF">2012-09-24T18:12:28Z</dcterms:modified>
</cp:coreProperties>
</file>